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6"/>
  </p:notesMasterIdLst>
  <p:sldIdLst>
    <p:sldId id="256" r:id="rId2"/>
    <p:sldId id="263" r:id="rId3"/>
    <p:sldId id="265" r:id="rId4"/>
    <p:sldId id="277" r:id="rId5"/>
    <p:sldId id="268" r:id="rId6"/>
    <p:sldId id="269" r:id="rId7"/>
    <p:sldId id="270" r:id="rId8"/>
    <p:sldId id="272" r:id="rId9"/>
    <p:sldId id="271" r:id="rId10"/>
    <p:sldId id="274" r:id="rId11"/>
    <p:sldId id="273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574-34E5-4919-AD64-91F8556B6A65}" type="datetimeFigureOut">
              <a:rPr lang="is-IS" smtClean="0"/>
              <a:t>28.1.2014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0687-EAEA-4393-94A8-2F4AC8CED5B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79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0687-EAEA-4393-94A8-2F4AC8CED5B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758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F748-5A8A-4A6E-AA67-3BF59578CB80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5D78-A84A-4B1E-9AE5-E66954BB8704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45E9-F29E-480B-89CC-45FC79F9A25C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B287-1958-4AAF-A0E8-FAAF9560A8AE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D0E2-4EC3-4137-93F6-558B18A48DCA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F05-2E57-479D-AD4D-88B42EE25895}" type="datetime1">
              <a:rPr lang="is-IS" smtClean="0"/>
              <a:t>28.1.2014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487-A022-4B3C-9AB6-4CB8BDCE6753}" type="datetime1">
              <a:rPr lang="is-IS" smtClean="0"/>
              <a:t>28.1.2014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1CD-AA80-40EA-9127-6C593E51AA43}" type="datetime1">
              <a:rPr lang="is-IS" smtClean="0"/>
              <a:t>28.1.2014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883-42BA-41C8-9408-5E43233EC714}" type="datetime1">
              <a:rPr lang="is-IS" smtClean="0"/>
              <a:t>28.1.2014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4E0-2933-49FF-92B7-02536DA3270C}" type="datetime1">
              <a:rPr lang="is-IS" smtClean="0"/>
              <a:t>28.1.2014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B39-0DF4-4244-A865-47B31D816DB8}" type="datetime1">
              <a:rPr lang="is-IS" smtClean="0"/>
              <a:t>28.1.2014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7A1690-B5AE-4C84-AC7A-0BEC4321F60C}" type="datetime1">
              <a:rPr lang="is-IS" smtClean="0"/>
              <a:t>28.1.2014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ill 7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116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s-I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andakort</a:t>
            </a:r>
            <a:endParaRPr lang="is-I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astaðgengill 9"/>
          <p:cNvSpPr>
            <a:spLocks noGrp="1"/>
          </p:cNvSpPr>
          <p:nvPr>
            <p:ph type="body" sz="half" idx="2"/>
          </p:nvPr>
        </p:nvSpPr>
        <p:spPr>
          <a:xfrm>
            <a:off x="59852" y="2162870"/>
            <a:ext cx="3388660" cy="2139518"/>
          </a:xfrm>
        </p:spPr>
        <p:txBody>
          <a:bodyPr>
            <a:noAutofit/>
          </a:bodyPr>
          <a:lstStyle/>
          <a:p>
            <a:pPr algn="ctr"/>
            <a:r>
              <a:rPr lang="is-IS" sz="3600" dirty="0" smtClean="0">
                <a:solidFill>
                  <a:schemeClr val="tx1"/>
                </a:solidFill>
              </a:rPr>
              <a:t>  </a:t>
            </a:r>
            <a:r>
              <a:rPr lang="is-IS" sz="36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is-I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kafli</a:t>
            </a:r>
          </a:p>
          <a:p>
            <a:pPr algn="ctr"/>
            <a:r>
              <a:rPr lang="is-I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bls. </a:t>
            </a:r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– 57</a:t>
            </a:r>
          </a:p>
          <a:p>
            <a:pPr algn="ctr"/>
            <a:endParaRPr lang="is-IS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 víða veröld:</a:t>
            </a:r>
          </a:p>
          <a:p>
            <a:pPr algn="ctr"/>
            <a:r>
              <a:rPr lang="is-I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örðin</a:t>
            </a:r>
            <a:endParaRPr lang="is-I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23" y="1556792"/>
            <a:ext cx="5616625" cy="401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arammi 3"/>
          <p:cNvSpPr txBox="1"/>
          <p:nvPr/>
        </p:nvSpPr>
        <p:spPr>
          <a:xfrm>
            <a:off x="536408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/>
          </a:p>
        </p:txBody>
      </p:sp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84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547664" y="260649"/>
            <a:ext cx="5637010" cy="576064"/>
          </a:xfrm>
        </p:spPr>
        <p:txBody>
          <a:bodyPr>
            <a:norm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Kortaskýringar</a:t>
            </a:r>
            <a:endParaRPr lang="is-I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10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611560" y="735774"/>
            <a:ext cx="8280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Flest kort eru með upplýsingum sem útskýra hvað litir, letur og tákn á kortum merkja, þ.e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kortaskýringar.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Vegir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þéttbýli eru yfirleitt með rauðum lit.  Grænn litur táknar gróið land, blár litur vatn eða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sjó osfr.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Letur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á kortum er misjafnt.  Örnefni, þ.e. heiti staða, eru ýmist með stórum eða litlum stöfum, eftir því hversu útbreidd svæðin eru.  Heiti á sjó, vötnum og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ám eru skáletruð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Stærðir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hlutföll fyrirbæra á kortum eru oft stórlega ýkt og ekki í samræmi við raunveruleika. 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>Vegir eru t.d. breiðari á kortum en í rauninni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>(sjá bls. 52 um skýringar)</a:t>
            </a:r>
            <a:endParaRPr lang="is-IS" sz="2600"/>
          </a:p>
        </p:txBody>
      </p:sp>
    </p:spTree>
    <p:extLst>
      <p:ext uri="{BB962C8B-B14F-4D97-AF65-F5344CB8AC3E}">
        <p14:creationId xmlns:p14="http://schemas.microsoft.com/office/powerpoint/2010/main" val="29650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043608" y="188641"/>
            <a:ext cx="5637010" cy="432048"/>
          </a:xfrm>
        </p:spPr>
        <p:txBody>
          <a:bodyPr>
            <a:normAutofit lnSpcReduction="10000"/>
          </a:bodyPr>
          <a:lstStyle/>
          <a:p>
            <a:r>
              <a:rPr lang="is-I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is-I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Mælikvarði korta</a:t>
            </a: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0" y="4005064"/>
            <a:ext cx="2427166" cy="272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11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107504" y="588982"/>
            <a:ext cx="74888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Landakort eru gefin </a:t>
            </a:r>
            <a:r>
              <a:rPr lang="is-IS" sz="2500" dirty="0" err="1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 í mismunandi mælikvörðum, en mælikvarði segir til um hvað einn cm á kortinu er mikil vegalengd í raun og veru í km.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endParaRPr lang="is-IS" sz="25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Kort </a:t>
            </a: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sem eru með litlum mælikvarða sýna stór landsvæði, t.d.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heimskort, 1: 15.000.000</a:t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r>
              <a:rPr lang="is-IS" sz="2500">
                <a:latin typeface="Times New Roman" pitchFamily="18" charset="0"/>
                <a:cs typeface="Times New Roman" pitchFamily="18" charset="0"/>
              </a:rPr>
              <a:t>Ferðakort eru oft í mælikvarða 1:50.000 upp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1:250.000 sem sýna lítil landsvæði og mikla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nákvæmni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5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Til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að finna út hvað 1 cm á korti eru margir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km </a:t>
            </a:r>
            <a:br>
              <a:rPr lang="is-IS" sz="2500" smtClean="0">
                <a:latin typeface="Times New Roman" pitchFamily="18" charset="0"/>
                <a:cs typeface="Times New Roman" pitchFamily="18" charset="0"/>
              </a:rPr>
            </a:b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gert eftirfarandi =  færa kommu um 5 sæti</a:t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r>
              <a:rPr lang="is-IS" sz="2500">
                <a:latin typeface="Times New Roman" pitchFamily="18" charset="0"/>
                <a:cs typeface="Times New Roman" pitchFamily="18" charset="0"/>
              </a:rPr>
              <a:t>1 cm : 15.0,00.000cm = 1 cm : 150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endParaRPr lang="is-IS" sz="25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hvaða stað á Íslandi er þetta kort? </a:t>
            </a:r>
            <a:r>
              <a:rPr lang="is-IS" sz="2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is-I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331640" y="188641"/>
            <a:ext cx="5637010" cy="432047"/>
          </a:xfrm>
        </p:spPr>
        <p:txBody>
          <a:bodyPr>
            <a:no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Stafræn kort</a:t>
            </a: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>
          <a:xfrm>
            <a:off x="3779912" y="6142896"/>
            <a:ext cx="1828800" cy="365125"/>
          </a:xfrm>
        </p:spPr>
        <p:txBody>
          <a:bodyPr/>
          <a:lstStyle/>
          <a:p>
            <a:fld id="{16A06F3F-0C87-409D-B133-3C2D4E5CC179}" type="slidenum">
              <a:rPr lang="is-IS" smtClean="0"/>
              <a:t>12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375276" y="764024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u="sng" dirty="0">
                <a:latin typeface="Times New Roman" pitchFamily="18" charset="0"/>
                <a:cs typeface="Times New Roman" pitchFamily="18" charset="0"/>
              </a:rPr>
              <a:t>Stafræn kort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eru þau kort sem er að finna á vefnum, en til þess að geta notað þau er nauðsynlegt að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hafa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grunn-þjálfun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í kortalestri.  Upplýsingar sem eru á stafrænum kortum eru t.d.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hæðarlínur, vatnafar og örnefni.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 u="sng">
                <a:latin typeface="Times New Roman" pitchFamily="18" charset="0"/>
                <a:cs typeface="Times New Roman" pitchFamily="18" charset="0"/>
              </a:rPr>
              <a:t>Google Earth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er kortaforrit sem hlaða má ókeypis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af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vefnum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er vinsælt landupplýsingakerfi. Landsvæði er hægt að skoða í þrívídd.  Kíkið á Google Earth og finnið heimilið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ykkar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 u="sng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u="sng" smtClean="0">
                <a:latin typeface="Times New Roman" pitchFamily="18" charset="0"/>
                <a:cs typeface="Times New Roman" pitchFamily="18" charset="0"/>
              </a:rPr>
              <a:t>Vefsjár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er nýjung sem mörg fyrirtæki og stofnanir bjóða upp á, en hún inniheldur kort á vefnum sem unnin hafa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verið í landupplýsingakerfum.</a:t>
            </a:r>
          </a:p>
          <a:p>
            <a:r>
              <a:rPr lang="is-IS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endParaRPr lang="is-IS" sz="2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576064"/>
          </a:xfrm>
        </p:spPr>
        <p:txBody>
          <a:bodyPr/>
          <a:lstStyle/>
          <a:p>
            <a:pPr marL="0" indent="0" algn="l">
              <a:buNone/>
            </a:pP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r>
              <a:rPr lang="is-I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frh.</a:t>
            </a:r>
            <a:endParaRPr lang="is-I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13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683568" y="148478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is-IS" sz="2800" b="1" u="sng" dirty="0" smtClean="0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Positioning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), kerfi sem er í eigu bandaríska hersins, er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ólíkt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öðrum kortavefsjám og staðsetningu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fyrirbæra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á landi í breidd og lengd. </a:t>
            </a:r>
            <a:endParaRPr lang="is-I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9817"/>
            <a:ext cx="2808312" cy="26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77" y="2913506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73" y="471966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14</a:t>
            </a:fld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5976664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erfið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samanstendur af 24 gervitunglum sem eru á sveimi yfir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jörðu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í um 20.000 km. hæð og senda stöðugt boð í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mótakara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 jörðinni. Þeir reikna síðan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nákvæma </a:t>
            </a: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staðsetningu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frá boðunum.  Hvert gervitungl ferðast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tvisar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 sólarhring kringum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jörðu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Auðvelt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aðgengi allra þessar nýjunga í kortagerð og kerfum, hafa auðvelt okkur að staðsetja okkur nákvæmlega og notkunarmöguleikarnir eru endalausir.  Hægt er að ferðast í dag án þess að villast, hvort sem er gangandi á fjöll eða akandi um heiminn.</a:t>
            </a:r>
          </a:p>
          <a:p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4326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90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étthyrningur 4"/>
          <p:cNvSpPr/>
          <p:nvPr/>
        </p:nvSpPr>
        <p:spPr>
          <a:xfrm>
            <a:off x="1730915" y="0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b="1">
                <a:latin typeface="Times New Roman" pitchFamily="18" charset="0"/>
                <a:cs typeface="Times New Roman" pitchFamily="18" charset="0"/>
              </a:rPr>
              <a:t>Kort, frh.</a:t>
            </a:r>
            <a:endParaRPr lang="is-IS" sz="2800" b="1"/>
          </a:p>
        </p:txBody>
      </p:sp>
    </p:spTree>
    <p:extLst>
      <p:ext uri="{BB962C8B-B14F-4D97-AF65-F5344CB8AC3E}">
        <p14:creationId xmlns:p14="http://schemas.microsoft.com/office/powerpoint/2010/main" val="33017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416824" cy="509795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 er eitt mikilvægasta tæki landafræðinnar</a:t>
            </a:r>
          </a:p>
          <a:p>
            <a:pPr>
              <a:buClr>
                <a:schemeClr val="tx1"/>
              </a:buClr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Nákvæm staðsetning fyrir lengd og breidd á korti er gefin upp með gráðum, mínútum og sekúndum</a:t>
            </a:r>
          </a:p>
          <a:p>
            <a:pPr>
              <a:buClr>
                <a:schemeClr val="tx1"/>
              </a:buClr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Ummál jarðar er meira um miðbaug, (40.076 km), heldur en eftir lengdarbaugunum yfir heimskautin, (40.009 km.)</a:t>
            </a:r>
          </a:p>
          <a:p>
            <a:pPr>
              <a:buClr>
                <a:schemeClr val="tx1"/>
              </a:buClr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is-I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Nokkrir  fróðleiksmolar</a:t>
            </a:r>
            <a:endParaRPr lang="is-IS" sz="4400" dirty="0">
              <a:solidFill>
                <a:schemeClr val="tx1"/>
              </a:solidFill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9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>
          <a:xfrm>
            <a:off x="107504" y="584684"/>
            <a:ext cx="5688632" cy="59406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 þess að ná að sýna jörðina á blaði, þarf að fletja hana yfir á blað og kallast það kortvörpun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 eru margar tegundir kortavarpa, en engin þeirra er  100% rétt, en gefur samt góða tilfinningu fyrir yfirborði jarðar.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Kortavörpunum er skipt í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þrjá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flokka, </a:t>
            </a:r>
            <a:r>
              <a:rPr lang="is-I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flatarvörpun, keilu- og hólkvörpun</a:t>
            </a:r>
            <a:endParaRPr lang="is-IS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64" y="3933056"/>
            <a:ext cx="40791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3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291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4</a:t>
            </a:fld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6669360" cy="576064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Mercators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er hornrétt en sýnir ekki rétt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flatarmál</a:t>
            </a: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Kortavörðun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Peters sýnir rétta stærð landa en ekki rétta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lögun</a:t>
            </a: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Winkels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er málamiðlun sem sýnir hvorki rétta stærð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lögun, en gefur réttustu myndina (sjá bls. 47)</a:t>
            </a:r>
          </a:p>
          <a:p>
            <a:endParaRPr lang="is-I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12" y="260648"/>
            <a:ext cx="1905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267744" cy="14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75" y="4869160"/>
            <a:ext cx="3711437" cy="18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692696"/>
          </a:xfrm>
        </p:spPr>
        <p:txBody>
          <a:bodyPr/>
          <a:lstStyle/>
          <a:p>
            <a:pPr marL="0" indent="0" algn="l">
              <a:buNone/>
            </a:pPr>
            <a: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Bauganetið</a:t>
            </a:r>
            <a: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55528"/>
            <a:ext cx="5951984" cy="3102472"/>
          </a:xfrm>
        </p:spPr>
      </p:pic>
      <p:sp>
        <p:nvSpPr>
          <p:cNvPr id="3" name="Skyggnunúmersstaðgengill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5</a:t>
            </a:fld>
            <a:endParaRPr lang="is-IS"/>
          </a:p>
        </p:txBody>
      </p:sp>
      <p:sp>
        <p:nvSpPr>
          <p:cNvPr id="6" name="Textarammi 5"/>
          <p:cNvSpPr txBox="1"/>
          <p:nvPr/>
        </p:nvSpPr>
        <p:spPr>
          <a:xfrm>
            <a:off x="719786" y="76470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Bauganet jarðar er ímyndað hnitakerfi sem lagt er yfir jörðina og er notað til að gefa </a:t>
            </a:r>
            <a:r>
              <a:rPr lang="is-IS" sz="2000">
                <a:latin typeface="Times New Roman" pitchFamily="18" charset="0"/>
                <a:cs typeface="Times New Roman" pitchFamily="18" charset="0"/>
              </a:rPr>
              <a:t>upp </a:t>
            </a: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hnattstöðu.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Breiddabaugar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liggja í austur – vesturátt og eru 180 talsins eða 90 í N og 90 í S.  Þeir liggja hringinn í kringum jörðina og eru samsíða.  Lengstur er miðbaugur (0°-breiddarbaugur) sem er um </a:t>
            </a:r>
            <a:r>
              <a:rPr lang="is-IS" sz="2000">
                <a:latin typeface="Times New Roman" pitchFamily="18" charset="0"/>
                <a:cs typeface="Times New Roman" pitchFamily="18" charset="0"/>
              </a:rPr>
              <a:t>40.000 </a:t>
            </a: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km.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Lengdarbaugarnir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eru alls 360 eða 180 í V og 180 í A, þeir liggja frá N – S á milli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pólanna</a:t>
            </a:r>
            <a:r>
              <a:rPr lang="is-IS" sz="2000">
                <a:latin typeface="Times New Roman" pitchFamily="18" charset="0"/>
                <a:cs typeface="Times New Roman" pitchFamily="18" charset="0"/>
              </a:rPr>
              <a:t>. </a:t>
            </a:r>
            <a:endParaRPr lang="is-IS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Núlllengdarbaugurinn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liggur í gegnum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Greenwich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 stjörnuathugunarstöðina í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, og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útfrá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 honum er heimsklukkan stillt, en það var ákveðið 1884. (sjá bls</a:t>
            </a:r>
            <a:r>
              <a:rPr lang="is-IS" sz="2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48)</a:t>
            </a:r>
            <a:endParaRPr lang="is-IS" sz="2000"/>
          </a:p>
        </p:txBody>
      </p:sp>
    </p:spTree>
    <p:extLst>
      <p:ext uri="{BB962C8B-B14F-4D97-AF65-F5344CB8AC3E}">
        <p14:creationId xmlns:p14="http://schemas.microsoft.com/office/powerpoint/2010/main" val="1594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5" cy="792088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Tímabelti</a:t>
            </a:r>
            <a: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is-I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34" y="3140968"/>
            <a:ext cx="61403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kyggnunúmersstaðgengill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6</a:t>
            </a:fld>
            <a:endParaRPr lang="is-IS"/>
          </a:p>
        </p:txBody>
      </p:sp>
      <p:sp>
        <p:nvSpPr>
          <p:cNvPr id="4" name="Textarammi 3"/>
          <p:cNvSpPr txBox="1"/>
          <p:nvPr/>
        </p:nvSpPr>
        <p:spPr>
          <a:xfrm>
            <a:off x="215516" y="908720"/>
            <a:ext cx="86049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Vegna aukinna samskipta ríkja heims á 19. öld varð að 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samræma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 tímann á jörðinni, þá var tekinn upp alþjóðlegur staðaltími, eða 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Greenwich-tími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GMT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Jörðinni 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er skipt í 24 tímabelti og er hvert þeirra 15°eða lengdarbaugar. (sjá bls.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49)</a:t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endParaRPr lang="is-I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r>
              <a:rPr lang="is-IS" sz="2800">
                <a:latin typeface="Times New Roman" pitchFamily="18" charset="0"/>
                <a:cs typeface="Times New Roman" pitchFamily="18" charset="0"/>
              </a:rPr>
              <a:t>Tímabeltin fylgja ekki alltaf lengdarbaugunum nákvæmlega, heldur fara þau víða eftir landamærum. Ísland fylgir GMT</a:t>
            </a:r>
            <a:endParaRPr lang="is-IS" sz="2800"/>
          </a:p>
        </p:txBody>
      </p:sp>
    </p:spTree>
    <p:extLst>
      <p:ext uri="{BB962C8B-B14F-4D97-AF65-F5344CB8AC3E}">
        <p14:creationId xmlns:p14="http://schemas.microsoft.com/office/powerpoint/2010/main" val="2050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56983" cy="561662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Landakort eru ein mikilvægustu hjálpartæki landafræðinnar, þau veita okkur gagnlegar upplýsingar um allt milli himins og jarðar.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 geta verið mjög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ólík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en algengt hefur verið að flokka þau í tvennt, staðfræði- og þemakort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Staðfræðikort eru dæmigerð landlagskort, enda algengustu ferðakortin, þau sýna t.d. hæð,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gróðufar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byggð og vegi landsins.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Þemakort eru kort sem fjalla um afmarkað viðfangsefni, t.d. </a:t>
            </a: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jarðfræðikort af landinu, hafstrauma, gróður- og jarðvegskort. (sjá bls. 50)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is-I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endParaRPr lang="is-I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79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780941" y="307279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r>
              <a:rPr lang="is-I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frh.</a:t>
            </a:r>
            <a:endParaRPr lang="is-I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993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8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467544" y="1196752"/>
            <a:ext cx="8263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Hugarkort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, (innra kort), eru þau kort sem við höfum búið okkur til í huganum og notum til að rata í næsta nágrenni, t.d.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leiðin að heiman í skólann. (sjá bls.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51)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Það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er nauðsynlegt að kunna kortalestur, þ.e. að lesa út úr korti þær upplýsingar sem kortið hefur að geyma.  Til þess þurfum við að kunna helstu áttirnar, lesa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hæðarlínur mælikvarða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korta, einnig hvaða </a:t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r>
              <a:rPr lang="is-IS" sz="2800">
                <a:latin typeface="Times New Roman" pitchFamily="18" charset="0"/>
                <a:cs typeface="Times New Roman" pitchFamily="18" charset="0"/>
              </a:rPr>
              <a:t>litir, letur og tákn á kortum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merkja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r>
              <a:rPr lang="is-I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8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475656" y="144806"/>
            <a:ext cx="5637010" cy="432047"/>
          </a:xfrm>
        </p:spPr>
        <p:txBody>
          <a:bodyPr>
            <a:no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Hæðarlínur</a:t>
            </a:r>
            <a:endParaRPr lang="is-I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s-IS" sz="2800" b="1" dirty="0"/>
          </a:p>
          <a:p>
            <a:r>
              <a:rPr lang="is-IS" sz="2800" b="1" smtClean="0"/>
              <a:t>                    </a:t>
            </a:r>
            <a:endParaRPr lang="is-I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79"/>
            <a:ext cx="3060336" cy="24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9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539552" y="548680"/>
            <a:ext cx="8172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Við gerð korta eru hæðarlínur, hæðarlitur eða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notuð til að sýna hæð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landslagi.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Hæðarlínur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á kortum eru með nákvæmu hæðabili á milli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lína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. Þegar langt bil er á milli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lína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þá er landið ekki bratt, en ef bilið er mjög þétt er það brattara.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Hæðarlínur tákna hæð yfir sjávarmáli, (</a:t>
            </a:r>
            <a:r>
              <a:rPr lang="is-IS" sz="2600" err="1">
                <a:latin typeface="Times New Roman" pitchFamily="18" charset="0"/>
                <a:cs typeface="Times New Roman" pitchFamily="18" charset="0"/>
              </a:rPr>
              <a:t>h.y.s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Hæðarlitur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á korti er táknaður með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dökkum lit, því dekkri sem liturinn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er því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hærra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er fjallið.  Einnig er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notuð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til að líkja eftir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skugganum sem myndast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úr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norð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vestri, því meiri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hærra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fjall, (sjá bls.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52)</a:t>
            </a:r>
            <a:endParaRPr lang="is-IS" sz="2600"/>
          </a:p>
        </p:txBody>
      </p:sp>
    </p:spTree>
    <p:extLst>
      <p:ext uri="{BB962C8B-B14F-4D97-AF65-F5344CB8AC3E}">
        <p14:creationId xmlns:p14="http://schemas.microsoft.com/office/powerpoint/2010/main" val="20415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ftröst">
  <a:themeElements>
    <a:clrScheme name="Loftrös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Loftröst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oftröst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879</Words>
  <Application>Microsoft Office PowerPoint</Application>
  <PresentationFormat>Sýnt á skjá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14</vt:i4>
      </vt:variant>
    </vt:vector>
  </HeadingPairs>
  <TitlesOfParts>
    <vt:vector size="15" baseType="lpstr">
      <vt:lpstr>Loftröst</vt:lpstr>
      <vt:lpstr>Landakort</vt:lpstr>
      <vt:lpstr>Nokkrir  fróðleiksmolar</vt:lpstr>
      <vt:lpstr>PowerPoint-kynning</vt:lpstr>
      <vt:lpstr>PowerPoint-kynning</vt:lpstr>
      <vt:lpstr>                Bauganetið   </vt:lpstr>
      <vt:lpstr>Tímabelti </vt:lpstr>
      <vt:lpstr>Kort</vt:lpstr>
      <vt:lpstr>PowerPoint-kynning</vt:lpstr>
      <vt:lpstr>PowerPoint-kynning</vt:lpstr>
      <vt:lpstr>PowerPoint-kynning</vt:lpstr>
      <vt:lpstr>PowerPoint-kynning</vt:lpstr>
      <vt:lpstr>PowerPoint-kynning</vt:lpstr>
      <vt:lpstr>Kort, frh.</vt:lpstr>
      <vt:lpstr>PowerPoint-kynning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Lenovo</dc:creator>
  <cp:lastModifiedBy>Lenovo</cp:lastModifiedBy>
  <cp:revision>75</cp:revision>
  <dcterms:created xsi:type="dcterms:W3CDTF">2014-01-17T22:01:28Z</dcterms:created>
  <dcterms:modified xsi:type="dcterms:W3CDTF">2014-01-28T10:40:49Z</dcterms:modified>
</cp:coreProperties>
</file>